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1" r:id="rId3"/>
    <p:sldId id="269" r:id="rId4"/>
    <p:sldId id="261" r:id="rId5"/>
    <p:sldId id="272" r:id="rId6"/>
    <p:sldId id="273" r:id="rId7"/>
    <p:sldId id="260" r:id="rId8"/>
  </p:sldIdLst>
  <p:sldSz cx="12192000" cy="6858000"/>
  <p:notesSz cx="6858000" cy="9144000"/>
  <p:embeddedFontLst>
    <p:embeddedFont>
      <p:font typeface="Open Sans" panose="020B060603050402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67" y="226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Прогнозирование конечных свойств новых материалов (композиционных материалов)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ФИО докладчика</a:t>
            </a:r>
            <a:r>
              <a:rPr lang="ru-RU" dirty="0"/>
              <a:t>: </a:t>
            </a:r>
            <a:r>
              <a:rPr lang="ru-RU" dirty="0" err="1"/>
              <a:t>Мукатова</a:t>
            </a:r>
            <a:r>
              <a:rPr lang="ru-RU" dirty="0"/>
              <a:t> А.К.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ABD496-0E60-4CD7-A230-A37F6411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91" y="1372227"/>
            <a:ext cx="5010324" cy="5785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7D18BF-9BE2-4870-9852-EA35D91A6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91" y="1950774"/>
            <a:ext cx="5441187" cy="22206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C5C897-C713-4427-A513-991842995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23" y="2930019"/>
            <a:ext cx="5675577" cy="392798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0BB1BF1-219A-4E89-84F1-4640D3E23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36" y="4171429"/>
            <a:ext cx="5010325" cy="26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Визуализация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14FEEE-FC61-42A2-B751-ACE8467F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5" y="1626124"/>
            <a:ext cx="3913801" cy="38609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D92DB15-BDAE-45E3-92E8-E399ACC53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26" y="1626124"/>
            <a:ext cx="3784199" cy="44117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7326AF-FC37-477F-8964-58B2AD584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227" y="1626124"/>
            <a:ext cx="4116072" cy="41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C494B4-B8CC-4B88-A4C8-C1F3A633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2" y="3022753"/>
            <a:ext cx="2212698" cy="159724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8973B50-8541-43AD-B62D-35C97B326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464" y="1220128"/>
            <a:ext cx="5005159" cy="18026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C0F1E55-59DC-4A1D-A9BF-0D2AC72F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02" y="3022753"/>
            <a:ext cx="5005159" cy="188963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AEF20C2-3F2C-4F85-B136-B1031BE80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740" y="4825378"/>
            <a:ext cx="4973366" cy="19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4166174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Нейронные сети для соотношения матрица-наполнитель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77D749-CC0B-436B-B4B2-3167BADD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580822"/>
            <a:ext cx="4676744" cy="2018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01EB2-8412-4E6E-94AB-EF435BE6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3599322"/>
            <a:ext cx="4676744" cy="7944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C95055-4875-401B-AFB1-BBEAA395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197" y="4393728"/>
            <a:ext cx="2749605" cy="22704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C2FFE07-0710-4606-B0DC-1AF4E3BC8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82681"/>
            <a:ext cx="5363142" cy="20166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055FDA-6A5E-4BFC-AD3B-5AD4661FF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599322"/>
            <a:ext cx="4574866" cy="7864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D695EEA-59C7-4504-8227-D030C0C38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630" y="4365174"/>
            <a:ext cx="2749605" cy="22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 для приложения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D41FF80-991C-4A8A-A02E-29FE7DD7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7" y="1537467"/>
            <a:ext cx="5979109" cy="194181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11A7BFF-A8C4-4C81-9C11-9C91952DB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7" y="3451560"/>
            <a:ext cx="5979109" cy="98018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4E74CB8-742A-4727-AD1D-0AC6EE01E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78" y="1537467"/>
            <a:ext cx="3817665" cy="299249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82D55E2-E46E-4273-9EB2-9C4C105C7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57" y="4671965"/>
            <a:ext cx="5979109" cy="115243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77E3C94-EFAA-4F9D-8CC7-A0A7D7AB3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57" y="5824401"/>
            <a:ext cx="3193867" cy="78679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F5E2859-D37A-4153-9535-94FA79F3E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8966" y="5824401"/>
            <a:ext cx="5252782" cy="104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39</Words>
  <Application>Microsoft Office PowerPoint</Application>
  <PresentationFormat>Широкоэкранный</PresentationFormat>
  <Paragraphs>12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ALS Sector Bold</vt:lpstr>
      <vt:lpstr>Open Sans</vt:lpstr>
      <vt:lpstr>ALS Sector Regular</vt:lpstr>
      <vt:lpstr>Arial</vt:lpstr>
      <vt:lpstr>Noto Sans Symbols</vt:lpstr>
      <vt:lpstr>If,kjyVUNE_28012021</vt:lpstr>
      <vt:lpstr>Прогнозирование конечных свойств новых материалов (композиционных материалов)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PC</cp:lastModifiedBy>
  <cp:revision>104</cp:revision>
  <dcterms:created xsi:type="dcterms:W3CDTF">2021-02-24T09:03:25Z</dcterms:created>
  <dcterms:modified xsi:type="dcterms:W3CDTF">2023-05-05T20:16:50Z</dcterms:modified>
</cp:coreProperties>
</file>